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57" r:id="rId4"/>
    <p:sldId id="262" r:id="rId5"/>
    <p:sldId id="264" r:id="rId6"/>
    <p:sldId id="263" r:id="rId7"/>
    <p:sldId id="266" r:id="rId8"/>
    <p:sldId id="265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74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53CEC4-1633-4CB9-BE06-81AF81BF4D46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cs-CZ"/>
        </a:p>
      </dgm:t>
    </dgm:pt>
    <dgm:pt modelId="{417DD042-B949-4EAD-A1D4-A8C672B2346B}">
      <dgm:prSet phldrT="[Text]"/>
      <dgm:spPr>
        <a:xfrm>
          <a:off x="1062762" y="1500415"/>
          <a:ext cx="2175559" cy="807132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cs-CZ" b="0" i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Ochranný svaz autorský pro práva k dílům hudebním</a:t>
          </a:r>
          <a:endParaRPr lang="cs-CZ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3C031CB1-BCDF-4F8E-8E75-019E94BABBE2}" type="parTrans" cxnId="{E1FD2987-F079-4374-A563-118FDF004B70}">
      <dgm:prSet/>
      <dgm:spPr/>
      <dgm:t>
        <a:bodyPr/>
        <a:lstStyle/>
        <a:p>
          <a:endParaRPr lang="cs-CZ"/>
        </a:p>
      </dgm:t>
    </dgm:pt>
    <dgm:pt modelId="{73598F6D-85F0-4AE0-AE3B-66AF0F31F513}" type="sibTrans" cxnId="{E1FD2987-F079-4374-A563-118FDF004B70}">
      <dgm:prSet/>
      <dgm:spPr/>
      <dgm:t>
        <a:bodyPr/>
        <a:lstStyle/>
        <a:p>
          <a:endParaRPr lang="cs-CZ"/>
        </a:p>
      </dgm:t>
    </dgm:pt>
    <dgm:pt modelId="{1BCDBC0C-9E4D-411B-BFD9-103D0DE0EE0A}">
      <dgm:prSet phldrT="[Text]"/>
      <dgm:spPr>
        <a:xfrm>
          <a:off x="3455969" y="1500415"/>
          <a:ext cx="2175559" cy="807132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cs-CZ" b="0" i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Nezávislá společnost výkonných umělců a výrobců zvukových a zvukově obrazových záznamů</a:t>
          </a:r>
          <a:endParaRPr lang="cs-CZ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79B57CCA-C165-4B44-81D3-D99DC96D5E34}" type="parTrans" cxnId="{2712A513-F589-4F7D-A331-79FA600BDE91}">
      <dgm:prSet/>
      <dgm:spPr/>
      <dgm:t>
        <a:bodyPr/>
        <a:lstStyle/>
        <a:p>
          <a:endParaRPr lang="cs-CZ"/>
        </a:p>
      </dgm:t>
    </dgm:pt>
    <dgm:pt modelId="{175CDF9A-624F-4305-A80F-A65791A06C09}" type="sibTrans" cxnId="{2712A513-F589-4F7D-A331-79FA600BDE91}">
      <dgm:prSet/>
      <dgm:spPr/>
      <dgm:t>
        <a:bodyPr/>
        <a:lstStyle/>
        <a:p>
          <a:endParaRPr lang="cs-CZ"/>
        </a:p>
      </dgm:t>
    </dgm:pt>
    <dgm:pt modelId="{C0C4D3C6-EBD0-4F22-8F91-F85557D11F7C}">
      <dgm:prSet phldrT="[Text]"/>
      <dgm:spPr>
        <a:xfrm>
          <a:off x="5849176" y="1500415"/>
          <a:ext cx="2175559" cy="807132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cs-CZ" b="0" i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Divadelní, literární, audiovizuální agentura</a:t>
          </a:r>
          <a:endParaRPr lang="cs-CZ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C7266590-E285-4FF5-84BC-9943EFB73863}" type="parTrans" cxnId="{CAC203F0-8134-4403-AC79-27331CD05DA6}">
      <dgm:prSet/>
      <dgm:spPr/>
      <dgm:t>
        <a:bodyPr/>
        <a:lstStyle/>
        <a:p>
          <a:endParaRPr lang="cs-CZ"/>
        </a:p>
      </dgm:t>
    </dgm:pt>
    <dgm:pt modelId="{F7DFD2E4-4A40-4C4F-A0B0-9978059AD8B4}" type="sibTrans" cxnId="{CAC203F0-8134-4403-AC79-27331CD05DA6}">
      <dgm:prSet/>
      <dgm:spPr/>
      <dgm:t>
        <a:bodyPr/>
        <a:lstStyle/>
        <a:p>
          <a:endParaRPr lang="cs-CZ"/>
        </a:p>
      </dgm:t>
    </dgm:pt>
    <dgm:pt modelId="{572B1CAE-35B5-40A5-A872-B536B889EC5B}">
      <dgm:prSet phldrT="[Text]"/>
      <dgm:spPr>
        <a:xfrm>
          <a:off x="1062762" y="4024064"/>
          <a:ext cx="2175559" cy="807132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cs-CZ" b="0" i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Ochranná organizace autorská – Sdružení autorů děl výtvarného umění, architektury a obrazové složky audiovizuálních děl</a:t>
          </a:r>
          <a:endParaRPr lang="cs-CZ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77E63BEC-A70C-44A7-92A8-F7CA8A703D4A}" type="parTrans" cxnId="{C05D402D-60C1-4C4C-9AFA-E09280D1034E}">
      <dgm:prSet/>
      <dgm:spPr/>
      <dgm:t>
        <a:bodyPr/>
        <a:lstStyle/>
        <a:p>
          <a:endParaRPr lang="cs-CZ"/>
        </a:p>
      </dgm:t>
    </dgm:pt>
    <dgm:pt modelId="{89ABE0C2-BBF2-4139-93EF-F1E2FA47BF0E}" type="sibTrans" cxnId="{C05D402D-60C1-4C4C-9AFA-E09280D1034E}">
      <dgm:prSet/>
      <dgm:spPr/>
      <dgm:t>
        <a:bodyPr/>
        <a:lstStyle/>
        <a:p>
          <a:endParaRPr lang="cs-CZ"/>
        </a:p>
      </dgm:t>
    </dgm:pt>
    <dgm:pt modelId="{AE49679B-69E5-4B39-A5D4-4BE1A1F61BF8}">
      <dgm:prSet phldrT="[Text]"/>
      <dgm:spPr>
        <a:xfrm>
          <a:off x="3455969" y="4024064"/>
          <a:ext cx="2175559" cy="807132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cs-CZ" b="0" i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Ochranná asociace zvukařů – autorů</a:t>
          </a:r>
          <a:endParaRPr lang="cs-CZ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4A0B7484-82C8-4D66-95FD-8E3DA8BE8D89}" type="parTrans" cxnId="{765913C4-A110-42FA-A888-360E43514832}">
      <dgm:prSet/>
      <dgm:spPr/>
      <dgm:t>
        <a:bodyPr/>
        <a:lstStyle/>
        <a:p>
          <a:endParaRPr lang="cs-CZ"/>
        </a:p>
      </dgm:t>
    </dgm:pt>
    <dgm:pt modelId="{DCFC7349-652B-4900-BDFE-6986E8C62769}" type="sibTrans" cxnId="{765913C4-A110-42FA-A888-360E43514832}">
      <dgm:prSet/>
      <dgm:spPr/>
      <dgm:t>
        <a:bodyPr/>
        <a:lstStyle/>
        <a:p>
          <a:endParaRPr lang="cs-CZ"/>
        </a:p>
      </dgm:t>
    </dgm:pt>
    <dgm:pt modelId="{43F46721-74B2-4348-99A7-08A76C806463}">
      <dgm:prSet phldrT="[Text]"/>
      <dgm:spPr>
        <a:xfrm>
          <a:off x="5849176" y="4024064"/>
          <a:ext cx="2175559" cy="807132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cs-CZ" b="0" i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Ochranný svaz autorský</a:t>
          </a:r>
          <a:endParaRPr lang="cs-CZ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4666CAD3-5D8A-49F6-9F5A-AFEAC5F363A1}" type="sibTrans" cxnId="{42960D3A-9484-4813-BF75-73D5E2F21820}">
      <dgm:prSet/>
      <dgm:spPr/>
      <dgm:t>
        <a:bodyPr/>
        <a:lstStyle/>
        <a:p>
          <a:endParaRPr lang="cs-CZ"/>
        </a:p>
      </dgm:t>
    </dgm:pt>
    <dgm:pt modelId="{900C8C68-0703-46A4-BCD8-8C5D1982647B}" type="parTrans" cxnId="{42960D3A-9484-4813-BF75-73D5E2F21820}">
      <dgm:prSet/>
      <dgm:spPr/>
      <dgm:t>
        <a:bodyPr/>
        <a:lstStyle/>
        <a:p>
          <a:endParaRPr lang="cs-CZ"/>
        </a:p>
      </dgm:t>
    </dgm:pt>
    <dgm:pt modelId="{8C739A62-54DF-42B9-BE4C-F7EF8F18615D}" type="pres">
      <dgm:prSet presAssocID="{B353CEC4-1633-4CB9-BE06-81AF81BF4D46}" presName="Name0" presStyleCnt="0">
        <dgm:presLayoutVars>
          <dgm:dir/>
          <dgm:resizeHandles val="exact"/>
        </dgm:presLayoutVars>
      </dgm:prSet>
      <dgm:spPr/>
    </dgm:pt>
    <dgm:pt modelId="{0B39B359-2A1E-4E44-BC44-599BDF655731}" type="pres">
      <dgm:prSet presAssocID="{417DD042-B949-4EAD-A1D4-A8C672B2346B}" presName="compNode" presStyleCnt="0"/>
      <dgm:spPr/>
    </dgm:pt>
    <dgm:pt modelId="{CFAE2F88-8F99-4615-BD9F-84AE0E1B248F}" type="pres">
      <dgm:prSet presAssocID="{417DD042-B949-4EAD-A1D4-A8C672B2346B}" presName="pictRect" presStyleLbl="node1" presStyleIdx="0" presStyleCnt="6"/>
      <dgm:spPr>
        <a:xfrm>
          <a:off x="1062762" y="1454"/>
          <a:ext cx="2175559" cy="1498960"/>
        </a:xfrm>
        <a:prstGeom prst="roundRect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15536" t="2612" r="15536" b="2612"/>
          </a:stretch>
        </a:blip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C098CBAC-219C-4480-93E5-452BF2D4896F}" type="pres">
      <dgm:prSet presAssocID="{417DD042-B949-4EAD-A1D4-A8C672B2346B}" presName="textRect" presStyleLbl="revTx" presStyleIdx="0" presStyleCnt="6">
        <dgm:presLayoutVars>
          <dgm:bulletEnabled val="1"/>
        </dgm:presLayoutVars>
      </dgm:prSet>
      <dgm:spPr/>
    </dgm:pt>
    <dgm:pt modelId="{C648731B-55B0-4A4A-9FAE-7854DEA64425}" type="pres">
      <dgm:prSet presAssocID="{73598F6D-85F0-4AE0-AE3B-66AF0F31F513}" presName="sibTrans" presStyleLbl="sibTrans2D1" presStyleIdx="0" presStyleCnt="0"/>
      <dgm:spPr/>
    </dgm:pt>
    <dgm:pt modelId="{2405ECAE-EEA6-437B-B69E-CF28DC4D1B89}" type="pres">
      <dgm:prSet presAssocID="{1BCDBC0C-9E4D-411B-BFD9-103D0DE0EE0A}" presName="compNode" presStyleCnt="0"/>
      <dgm:spPr/>
    </dgm:pt>
    <dgm:pt modelId="{9AF91E83-A2EB-4D47-9E6A-365E40CBF138}" type="pres">
      <dgm:prSet presAssocID="{1BCDBC0C-9E4D-411B-BFD9-103D0DE0EE0A}" presName="pictRect" presStyleLbl="node1" presStyleIdx="1" presStyleCnt="6"/>
      <dgm:spPr>
        <a:xfrm>
          <a:off x="3455969" y="1454"/>
          <a:ext cx="2175559" cy="1498960"/>
        </a:xfrm>
        <a:prstGeom prst="roundRect">
          <a:avLst/>
        </a:prstGeom>
        <a:blipFill dpi="0" rotWithShape="1">
          <a:blip xmlns:r="http://schemas.openxmlformats.org/officeDocument/2006/relationships"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3746" t="37992" r="3746" b="37992"/>
          </a:stretch>
        </a:blip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A9541815-577D-4A00-A12C-02C9E53D9B09}" type="pres">
      <dgm:prSet presAssocID="{1BCDBC0C-9E4D-411B-BFD9-103D0DE0EE0A}" presName="textRect" presStyleLbl="revTx" presStyleIdx="1" presStyleCnt="6">
        <dgm:presLayoutVars>
          <dgm:bulletEnabled val="1"/>
        </dgm:presLayoutVars>
      </dgm:prSet>
      <dgm:spPr/>
    </dgm:pt>
    <dgm:pt modelId="{51DE1704-990D-4B7B-98A2-A2D270F62DB6}" type="pres">
      <dgm:prSet presAssocID="{175CDF9A-624F-4305-A80F-A65791A06C09}" presName="sibTrans" presStyleLbl="sibTrans2D1" presStyleIdx="0" presStyleCnt="0"/>
      <dgm:spPr/>
    </dgm:pt>
    <dgm:pt modelId="{C72A43BE-786F-4A46-B2DD-13B808FDF71D}" type="pres">
      <dgm:prSet presAssocID="{C0C4D3C6-EBD0-4F22-8F91-F85557D11F7C}" presName="compNode" presStyleCnt="0"/>
      <dgm:spPr/>
    </dgm:pt>
    <dgm:pt modelId="{68391261-1860-426C-BFC6-876340CFDC5C}" type="pres">
      <dgm:prSet presAssocID="{C0C4D3C6-EBD0-4F22-8F91-F85557D11F7C}" presName="pictRect" presStyleLbl="node1" presStyleIdx="2" presStyleCnt="6"/>
      <dgm:spPr>
        <a:xfrm>
          <a:off x="5849176" y="1454"/>
          <a:ext cx="2175559" cy="1498960"/>
        </a:xfrm>
        <a:prstGeom prst="roundRect">
          <a:avLst/>
        </a:prstGeom>
        <a:blipFill dpi="0"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1025" t="13143" r="1025" b="13143"/>
          </a:stretch>
        </a:blip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F2D7D3AF-A80C-4313-B0E3-F88BFDBB0369}" type="pres">
      <dgm:prSet presAssocID="{C0C4D3C6-EBD0-4F22-8F91-F85557D11F7C}" presName="textRect" presStyleLbl="revTx" presStyleIdx="2" presStyleCnt="6">
        <dgm:presLayoutVars>
          <dgm:bulletEnabled val="1"/>
        </dgm:presLayoutVars>
      </dgm:prSet>
      <dgm:spPr/>
    </dgm:pt>
    <dgm:pt modelId="{FB83A7FC-7215-4204-B7A5-3519C477AA28}" type="pres">
      <dgm:prSet presAssocID="{F7DFD2E4-4A40-4C4F-A0B0-9978059AD8B4}" presName="sibTrans" presStyleLbl="sibTrans2D1" presStyleIdx="0" presStyleCnt="0"/>
      <dgm:spPr/>
    </dgm:pt>
    <dgm:pt modelId="{B0E1678E-C936-46B5-BA38-77EE9DBA323D}" type="pres">
      <dgm:prSet presAssocID="{572B1CAE-35B5-40A5-A872-B536B889EC5B}" presName="compNode" presStyleCnt="0"/>
      <dgm:spPr/>
    </dgm:pt>
    <dgm:pt modelId="{18B6E2A1-CD3A-4962-AB32-B818BAA81093}" type="pres">
      <dgm:prSet presAssocID="{572B1CAE-35B5-40A5-A872-B536B889EC5B}" presName="pictRect" presStyleLbl="node1" presStyleIdx="3" presStyleCnt="6"/>
      <dgm:spPr>
        <a:xfrm>
          <a:off x="1062762" y="2525103"/>
          <a:ext cx="2175559" cy="1498960"/>
        </a:xfrm>
        <a:prstGeom prst="roundRect">
          <a:avLst/>
        </a:prstGeom>
        <a:blipFill dpi="0" rotWithShape="1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2839" t="14459" r="2839" b="14459"/>
          </a:stretch>
        </a:blip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FA64EF98-3257-49DA-8AFB-1ED6021D22FC}" type="pres">
      <dgm:prSet presAssocID="{572B1CAE-35B5-40A5-A872-B536B889EC5B}" presName="textRect" presStyleLbl="revTx" presStyleIdx="3" presStyleCnt="6">
        <dgm:presLayoutVars>
          <dgm:bulletEnabled val="1"/>
        </dgm:presLayoutVars>
      </dgm:prSet>
      <dgm:spPr/>
    </dgm:pt>
    <dgm:pt modelId="{4D71D65B-37CF-4608-88BB-0CD7E6C0CAAD}" type="pres">
      <dgm:prSet presAssocID="{89ABE0C2-BBF2-4139-93EF-F1E2FA47BF0E}" presName="sibTrans" presStyleLbl="sibTrans2D1" presStyleIdx="0" presStyleCnt="0"/>
      <dgm:spPr/>
    </dgm:pt>
    <dgm:pt modelId="{E9BDC879-A951-4E4C-BC4B-C83DD683C934}" type="pres">
      <dgm:prSet presAssocID="{AE49679B-69E5-4B39-A5D4-4BE1A1F61BF8}" presName="compNode" presStyleCnt="0"/>
      <dgm:spPr/>
    </dgm:pt>
    <dgm:pt modelId="{0E692837-2D06-4E43-8092-D572E53E5261}" type="pres">
      <dgm:prSet presAssocID="{AE49679B-69E5-4B39-A5D4-4BE1A1F61BF8}" presName="pictRect" presStyleLbl="node1" presStyleIdx="4" presStyleCnt="6"/>
      <dgm:spPr>
        <a:xfrm>
          <a:off x="3455969" y="2525103"/>
          <a:ext cx="2175559" cy="1498960"/>
        </a:xfrm>
        <a:prstGeom prst="roundRect">
          <a:avLst/>
        </a:prstGeom>
        <a:blipFill dpi="0"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4653" t="36837" r="4653" b="36837"/>
          </a:stretch>
        </a:blip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5A4BE518-D214-4162-B878-A32B23139FC3}" type="pres">
      <dgm:prSet presAssocID="{AE49679B-69E5-4B39-A5D4-4BE1A1F61BF8}" presName="textRect" presStyleLbl="revTx" presStyleIdx="4" presStyleCnt="6">
        <dgm:presLayoutVars>
          <dgm:bulletEnabled val="1"/>
        </dgm:presLayoutVars>
      </dgm:prSet>
      <dgm:spPr/>
    </dgm:pt>
    <dgm:pt modelId="{3D319D89-F98E-4279-A3B0-C5F5FCDFF476}" type="pres">
      <dgm:prSet presAssocID="{DCFC7349-652B-4900-BDFE-6986E8C62769}" presName="sibTrans" presStyleLbl="sibTrans2D1" presStyleIdx="0" presStyleCnt="0"/>
      <dgm:spPr/>
    </dgm:pt>
    <dgm:pt modelId="{F008023A-F56B-474C-954E-DF5B229A3B00}" type="pres">
      <dgm:prSet presAssocID="{43F46721-74B2-4348-99A7-08A76C806463}" presName="compNode" presStyleCnt="0"/>
      <dgm:spPr/>
    </dgm:pt>
    <dgm:pt modelId="{FB123142-699C-4D9C-B0A7-29155C49067A}" type="pres">
      <dgm:prSet presAssocID="{43F46721-74B2-4348-99A7-08A76C806463}" presName="pictRect" presStyleLbl="node1" presStyleIdx="5" presStyleCnt="6"/>
      <dgm:spPr>
        <a:xfrm>
          <a:off x="5849176" y="2525103"/>
          <a:ext cx="2175559" cy="1498960"/>
        </a:xfrm>
        <a:prstGeom prst="roundRect">
          <a:avLst/>
        </a:prstGeom>
        <a:blipFill dpi="0" rotWithShape="1">
          <a:blip xmlns:r="http://schemas.openxmlformats.org/officeDocument/2006/relationships"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26420" t="3929" r="26420" b="3929"/>
          </a:stretch>
        </a:blip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6D8D610E-1C9C-4E4F-9524-C7D3C5FE3570}" type="pres">
      <dgm:prSet presAssocID="{43F46721-74B2-4348-99A7-08A76C806463}" presName="textRect" presStyleLbl="revTx" presStyleIdx="5" presStyleCnt="6">
        <dgm:presLayoutVars>
          <dgm:bulletEnabled val="1"/>
        </dgm:presLayoutVars>
      </dgm:prSet>
      <dgm:spPr/>
    </dgm:pt>
  </dgm:ptLst>
  <dgm:cxnLst>
    <dgm:cxn modelId="{2712A513-F589-4F7D-A331-79FA600BDE91}" srcId="{B353CEC4-1633-4CB9-BE06-81AF81BF4D46}" destId="{1BCDBC0C-9E4D-411B-BFD9-103D0DE0EE0A}" srcOrd="1" destOrd="0" parTransId="{79B57CCA-C165-4B44-81D3-D99DC96D5E34}" sibTransId="{175CDF9A-624F-4305-A80F-A65791A06C09}"/>
    <dgm:cxn modelId="{931B4D19-1F4D-478E-AFA6-5EAA81DF4149}" type="presOf" srcId="{B353CEC4-1633-4CB9-BE06-81AF81BF4D46}" destId="{8C739A62-54DF-42B9-BE4C-F7EF8F18615D}" srcOrd="0" destOrd="0" presId="urn:microsoft.com/office/officeart/2005/8/layout/pList1"/>
    <dgm:cxn modelId="{68235629-5B1A-4C38-A49A-A5FC71FFE8F7}" type="presOf" srcId="{417DD042-B949-4EAD-A1D4-A8C672B2346B}" destId="{C098CBAC-219C-4480-93E5-452BF2D4896F}" srcOrd="0" destOrd="0" presId="urn:microsoft.com/office/officeart/2005/8/layout/pList1"/>
    <dgm:cxn modelId="{C05D402D-60C1-4C4C-9AFA-E09280D1034E}" srcId="{B353CEC4-1633-4CB9-BE06-81AF81BF4D46}" destId="{572B1CAE-35B5-40A5-A872-B536B889EC5B}" srcOrd="3" destOrd="0" parTransId="{77E63BEC-A70C-44A7-92A8-F7CA8A703D4A}" sibTransId="{89ABE0C2-BBF2-4139-93EF-F1E2FA47BF0E}"/>
    <dgm:cxn modelId="{42960D3A-9484-4813-BF75-73D5E2F21820}" srcId="{B353CEC4-1633-4CB9-BE06-81AF81BF4D46}" destId="{43F46721-74B2-4348-99A7-08A76C806463}" srcOrd="5" destOrd="0" parTransId="{900C8C68-0703-46A4-BCD8-8C5D1982647B}" sibTransId="{4666CAD3-5D8A-49F6-9F5A-AFEAC5F363A1}"/>
    <dgm:cxn modelId="{FB948E5E-B794-4D4C-8B06-CEC858315478}" type="presOf" srcId="{F7DFD2E4-4A40-4C4F-A0B0-9978059AD8B4}" destId="{FB83A7FC-7215-4204-B7A5-3519C477AA28}" srcOrd="0" destOrd="0" presId="urn:microsoft.com/office/officeart/2005/8/layout/pList1"/>
    <dgm:cxn modelId="{8A9B0942-8053-43CA-9F08-4FF04BC4F2DA}" type="presOf" srcId="{43F46721-74B2-4348-99A7-08A76C806463}" destId="{6D8D610E-1C9C-4E4F-9524-C7D3C5FE3570}" srcOrd="0" destOrd="0" presId="urn:microsoft.com/office/officeart/2005/8/layout/pList1"/>
    <dgm:cxn modelId="{CB0EBF4A-3514-4064-AC10-44AB53395D89}" type="presOf" srcId="{73598F6D-85F0-4AE0-AE3B-66AF0F31F513}" destId="{C648731B-55B0-4A4A-9FAE-7854DEA64425}" srcOrd="0" destOrd="0" presId="urn:microsoft.com/office/officeart/2005/8/layout/pList1"/>
    <dgm:cxn modelId="{AC00B852-E0E7-4CFD-9061-DEC4412DA429}" type="presOf" srcId="{C0C4D3C6-EBD0-4F22-8F91-F85557D11F7C}" destId="{F2D7D3AF-A80C-4313-B0E3-F88BFDBB0369}" srcOrd="0" destOrd="0" presId="urn:microsoft.com/office/officeart/2005/8/layout/pList1"/>
    <dgm:cxn modelId="{866FBE83-AABD-4ED3-97CE-460007A3D10C}" type="presOf" srcId="{89ABE0C2-BBF2-4139-93EF-F1E2FA47BF0E}" destId="{4D71D65B-37CF-4608-88BB-0CD7E6C0CAAD}" srcOrd="0" destOrd="0" presId="urn:microsoft.com/office/officeart/2005/8/layout/pList1"/>
    <dgm:cxn modelId="{E1FD2987-F079-4374-A563-118FDF004B70}" srcId="{B353CEC4-1633-4CB9-BE06-81AF81BF4D46}" destId="{417DD042-B949-4EAD-A1D4-A8C672B2346B}" srcOrd="0" destOrd="0" parTransId="{3C031CB1-BCDF-4F8E-8E75-019E94BABBE2}" sibTransId="{73598F6D-85F0-4AE0-AE3B-66AF0F31F513}"/>
    <dgm:cxn modelId="{25009B9B-04F1-4F89-BBD6-554F7E20144F}" type="presOf" srcId="{572B1CAE-35B5-40A5-A872-B536B889EC5B}" destId="{FA64EF98-3257-49DA-8AFB-1ED6021D22FC}" srcOrd="0" destOrd="0" presId="urn:microsoft.com/office/officeart/2005/8/layout/pList1"/>
    <dgm:cxn modelId="{765913C4-A110-42FA-A888-360E43514832}" srcId="{B353CEC4-1633-4CB9-BE06-81AF81BF4D46}" destId="{AE49679B-69E5-4B39-A5D4-4BE1A1F61BF8}" srcOrd="4" destOrd="0" parTransId="{4A0B7484-82C8-4D66-95FD-8E3DA8BE8D89}" sibTransId="{DCFC7349-652B-4900-BDFE-6986E8C62769}"/>
    <dgm:cxn modelId="{E97055C4-0D12-440D-AAC4-9A8052E151E6}" type="presOf" srcId="{DCFC7349-652B-4900-BDFE-6986E8C62769}" destId="{3D319D89-F98E-4279-A3B0-C5F5FCDFF476}" srcOrd="0" destOrd="0" presId="urn:microsoft.com/office/officeart/2005/8/layout/pList1"/>
    <dgm:cxn modelId="{91340ACF-3A6A-4E1D-9C03-942D5D59C2C4}" type="presOf" srcId="{175CDF9A-624F-4305-A80F-A65791A06C09}" destId="{51DE1704-990D-4B7B-98A2-A2D270F62DB6}" srcOrd="0" destOrd="0" presId="urn:microsoft.com/office/officeart/2005/8/layout/pList1"/>
    <dgm:cxn modelId="{CAC203F0-8134-4403-AC79-27331CD05DA6}" srcId="{B353CEC4-1633-4CB9-BE06-81AF81BF4D46}" destId="{C0C4D3C6-EBD0-4F22-8F91-F85557D11F7C}" srcOrd="2" destOrd="0" parTransId="{C7266590-E285-4FF5-84BC-9943EFB73863}" sibTransId="{F7DFD2E4-4A40-4C4F-A0B0-9978059AD8B4}"/>
    <dgm:cxn modelId="{B2C79FF0-A2E5-437D-B111-8B6D95891C57}" type="presOf" srcId="{AE49679B-69E5-4B39-A5D4-4BE1A1F61BF8}" destId="{5A4BE518-D214-4162-B878-A32B23139FC3}" srcOrd="0" destOrd="0" presId="urn:microsoft.com/office/officeart/2005/8/layout/pList1"/>
    <dgm:cxn modelId="{BCA5F1F9-D05F-4403-A53C-A5F47A2DB3C3}" type="presOf" srcId="{1BCDBC0C-9E4D-411B-BFD9-103D0DE0EE0A}" destId="{A9541815-577D-4A00-A12C-02C9E53D9B09}" srcOrd="0" destOrd="0" presId="urn:microsoft.com/office/officeart/2005/8/layout/pList1"/>
    <dgm:cxn modelId="{49903C9D-5439-4D6D-A214-3ADBAF9CE41D}" type="presParOf" srcId="{8C739A62-54DF-42B9-BE4C-F7EF8F18615D}" destId="{0B39B359-2A1E-4E44-BC44-599BDF655731}" srcOrd="0" destOrd="0" presId="urn:microsoft.com/office/officeart/2005/8/layout/pList1"/>
    <dgm:cxn modelId="{8C84F30C-AE9A-4A5C-BBC3-5B8268CBCF85}" type="presParOf" srcId="{0B39B359-2A1E-4E44-BC44-599BDF655731}" destId="{CFAE2F88-8F99-4615-BD9F-84AE0E1B248F}" srcOrd="0" destOrd="0" presId="urn:microsoft.com/office/officeart/2005/8/layout/pList1"/>
    <dgm:cxn modelId="{02545949-8251-4C8E-ADA7-DD1B6F305F0A}" type="presParOf" srcId="{0B39B359-2A1E-4E44-BC44-599BDF655731}" destId="{C098CBAC-219C-4480-93E5-452BF2D4896F}" srcOrd="1" destOrd="0" presId="urn:microsoft.com/office/officeart/2005/8/layout/pList1"/>
    <dgm:cxn modelId="{FF067038-7AFF-4AD2-90BB-CB19783D1519}" type="presParOf" srcId="{8C739A62-54DF-42B9-BE4C-F7EF8F18615D}" destId="{C648731B-55B0-4A4A-9FAE-7854DEA64425}" srcOrd="1" destOrd="0" presId="urn:microsoft.com/office/officeart/2005/8/layout/pList1"/>
    <dgm:cxn modelId="{CAD0D8AF-E419-4101-9F0F-D72D6851518B}" type="presParOf" srcId="{8C739A62-54DF-42B9-BE4C-F7EF8F18615D}" destId="{2405ECAE-EEA6-437B-B69E-CF28DC4D1B89}" srcOrd="2" destOrd="0" presId="urn:microsoft.com/office/officeart/2005/8/layout/pList1"/>
    <dgm:cxn modelId="{8A0E89A2-AB6D-479E-9A66-0D6E2531C6F6}" type="presParOf" srcId="{2405ECAE-EEA6-437B-B69E-CF28DC4D1B89}" destId="{9AF91E83-A2EB-4D47-9E6A-365E40CBF138}" srcOrd="0" destOrd="0" presId="urn:microsoft.com/office/officeart/2005/8/layout/pList1"/>
    <dgm:cxn modelId="{D1419E0D-CCC9-484B-BD0D-FB9BA8EC9649}" type="presParOf" srcId="{2405ECAE-EEA6-437B-B69E-CF28DC4D1B89}" destId="{A9541815-577D-4A00-A12C-02C9E53D9B09}" srcOrd="1" destOrd="0" presId="urn:microsoft.com/office/officeart/2005/8/layout/pList1"/>
    <dgm:cxn modelId="{868030C3-C4C4-4036-BABD-F455154C427B}" type="presParOf" srcId="{8C739A62-54DF-42B9-BE4C-F7EF8F18615D}" destId="{51DE1704-990D-4B7B-98A2-A2D270F62DB6}" srcOrd="3" destOrd="0" presId="urn:microsoft.com/office/officeart/2005/8/layout/pList1"/>
    <dgm:cxn modelId="{913263E7-40D0-4556-BC93-17D4790B49FD}" type="presParOf" srcId="{8C739A62-54DF-42B9-BE4C-F7EF8F18615D}" destId="{C72A43BE-786F-4A46-B2DD-13B808FDF71D}" srcOrd="4" destOrd="0" presId="urn:microsoft.com/office/officeart/2005/8/layout/pList1"/>
    <dgm:cxn modelId="{B40796AB-12E4-40C6-835B-7AE0E63CC6AB}" type="presParOf" srcId="{C72A43BE-786F-4A46-B2DD-13B808FDF71D}" destId="{68391261-1860-426C-BFC6-876340CFDC5C}" srcOrd="0" destOrd="0" presId="urn:microsoft.com/office/officeart/2005/8/layout/pList1"/>
    <dgm:cxn modelId="{36C69434-AC60-4AC8-8835-E6E9EDF18AC9}" type="presParOf" srcId="{C72A43BE-786F-4A46-B2DD-13B808FDF71D}" destId="{F2D7D3AF-A80C-4313-B0E3-F88BFDBB0369}" srcOrd="1" destOrd="0" presId="urn:microsoft.com/office/officeart/2005/8/layout/pList1"/>
    <dgm:cxn modelId="{531B603E-9DA8-4C03-9470-1F6894638318}" type="presParOf" srcId="{8C739A62-54DF-42B9-BE4C-F7EF8F18615D}" destId="{FB83A7FC-7215-4204-B7A5-3519C477AA28}" srcOrd="5" destOrd="0" presId="urn:microsoft.com/office/officeart/2005/8/layout/pList1"/>
    <dgm:cxn modelId="{DBB71E51-D8DD-4C49-8DAB-4723344772A2}" type="presParOf" srcId="{8C739A62-54DF-42B9-BE4C-F7EF8F18615D}" destId="{B0E1678E-C936-46B5-BA38-77EE9DBA323D}" srcOrd="6" destOrd="0" presId="urn:microsoft.com/office/officeart/2005/8/layout/pList1"/>
    <dgm:cxn modelId="{EA3D4251-6748-495D-8BEA-A0FD0D332DC8}" type="presParOf" srcId="{B0E1678E-C936-46B5-BA38-77EE9DBA323D}" destId="{18B6E2A1-CD3A-4962-AB32-B818BAA81093}" srcOrd="0" destOrd="0" presId="urn:microsoft.com/office/officeart/2005/8/layout/pList1"/>
    <dgm:cxn modelId="{40D0EEED-F5F8-4D29-B7BC-DA7080CE2B7D}" type="presParOf" srcId="{B0E1678E-C936-46B5-BA38-77EE9DBA323D}" destId="{FA64EF98-3257-49DA-8AFB-1ED6021D22FC}" srcOrd="1" destOrd="0" presId="urn:microsoft.com/office/officeart/2005/8/layout/pList1"/>
    <dgm:cxn modelId="{8F9951B1-9F27-4425-9654-EABC3593EF4E}" type="presParOf" srcId="{8C739A62-54DF-42B9-BE4C-F7EF8F18615D}" destId="{4D71D65B-37CF-4608-88BB-0CD7E6C0CAAD}" srcOrd="7" destOrd="0" presId="urn:microsoft.com/office/officeart/2005/8/layout/pList1"/>
    <dgm:cxn modelId="{0DE8B15A-2D96-4A20-8980-136459299780}" type="presParOf" srcId="{8C739A62-54DF-42B9-BE4C-F7EF8F18615D}" destId="{E9BDC879-A951-4E4C-BC4B-C83DD683C934}" srcOrd="8" destOrd="0" presId="urn:microsoft.com/office/officeart/2005/8/layout/pList1"/>
    <dgm:cxn modelId="{E27C509B-551E-48FC-9F6A-52391D2C4B47}" type="presParOf" srcId="{E9BDC879-A951-4E4C-BC4B-C83DD683C934}" destId="{0E692837-2D06-4E43-8092-D572E53E5261}" srcOrd="0" destOrd="0" presId="urn:microsoft.com/office/officeart/2005/8/layout/pList1"/>
    <dgm:cxn modelId="{9E0ACCFC-51B2-421B-B8BC-752783A030C1}" type="presParOf" srcId="{E9BDC879-A951-4E4C-BC4B-C83DD683C934}" destId="{5A4BE518-D214-4162-B878-A32B23139FC3}" srcOrd="1" destOrd="0" presId="urn:microsoft.com/office/officeart/2005/8/layout/pList1"/>
    <dgm:cxn modelId="{7EE81087-B953-41F1-BB65-9532FC7782A6}" type="presParOf" srcId="{8C739A62-54DF-42B9-BE4C-F7EF8F18615D}" destId="{3D319D89-F98E-4279-A3B0-C5F5FCDFF476}" srcOrd="9" destOrd="0" presId="urn:microsoft.com/office/officeart/2005/8/layout/pList1"/>
    <dgm:cxn modelId="{C9B35DD6-9BDD-4AA9-950F-6BEC44138EB4}" type="presParOf" srcId="{8C739A62-54DF-42B9-BE4C-F7EF8F18615D}" destId="{F008023A-F56B-474C-954E-DF5B229A3B00}" srcOrd="10" destOrd="0" presId="urn:microsoft.com/office/officeart/2005/8/layout/pList1"/>
    <dgm:cxn modelId="{2A8534E1-219C-4B81-9784-6558A1371FC7}" type="presParOf" srcId="{F008023A-F56B-474C-954E-DF5B229A3B00}" destId="{FB123142-699C-4D9C-B0A7-29155C49067A}" srcOrd="0" destOrd="0" presId="urn:microsoft.com/office/officeart/2005/8/layout/pList1"/>
    <dgm:cxn modelId="{9A544399-FC1A-44FC-9A6E-2D621E789525}" type="presParOf" srcId="{F008023A-F56B-474C-954E-DF5B229A3B00}" destId="{6D8D610E-1C9C-4E4F-9524-C7D3C5FE3570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AE2F88-8F99-4615-BD9F-84AE0E1B248F}">
      <dsp:nvSpPr>
        <dsp:cNvPr id="0" name=""/>
        <dsp:cNvSpPr/>
      </dsp:nvSpPr>
      <dsp:spPr>
        <a:xfrm>
          <a:off x="1180950" y="103"/>
          <a:ext cx="2335404" cy="1609093"/>
        </a:xfrm>
        <a:prstGeom prst="roundRect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15536" t="2612" r="15536" b="2612"/>
          </a:stretch>
        </a:blip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98CBAC-219C-4480-93E5-452BF2D4896F}">
      <dsp:nvSpPr>
        <dsp:cNvPr id="0" name=""/>
        <dsp:cNvSpPr/>
      </dsp:nvSpPr>
      <dsp:spPr>
        <a:xfrm>
          <a:off x="1180950" y="1609197"/>
          <a:ext cx="2335404" cy="866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0" i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Ochranný svaz autorský pro práva k dílům hudebním</a:t>
          </a:r>
          <a:endParaRPr lang="cs-CZ" sz="13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1180950" y="1609197"/>
        <a:ext cx="2335404" cy="866435"/>
      </dsp:txXfrm>
    </dsp:sp>
    <dsp:sp modelId="{9AF91E83-A2EB-4D47-9E6A-365E40CBF138}">
      <dsp:nvSpPr>
        <dsp:cNvPr id="0" name=""/>
        <dsp:cNvSpPr/>
      </dsp:nvSpPr>
      <dsp:spPr>
        <a:xfrm>
          <a:off x="3749994" y="103"/>
          <a:ext cx="2335404" cy="1609093"/>
        </a:xfrm>
        <a:prstGeom prst="roundRect">
          <a:avLst/>
        </a:prstGeom>
        <a:blipFill dpi="0" rotWithShape="1">
          <a:blip xmlns:r="http://schemas.openxmlformats.org/officeDocument/2006/relationships"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3746" t="37992" r="3746" b="37992"/>
          </a:stretch>
        </a:blip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541815-577D-4A00-A12C-02C9E53D9B09}">
      <dsp:nvSpPr>
        <dsp:cNvPr id="0" name=""/>
        <dsp:cNvSpPr/>
      </dsp:nvSpPr>
      <dsp:spPr>
        <a:xfrm>
          <a:off x="3749994" y="1609197"/>
          <a:ext cx="2335404" cy="866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0" i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Nezávislá společnost výkonných umělců a výrobců zvukových a zvukově obrazových záznamů</a:t>
          </a:r>
          <a:endParaRPr lang="cs-CZ" sz="13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3749994" y="1609197"/>
        <a:ext cx="2335404" cy="866435"/>
      </dsp:txXfrm>
    </dsp:sp>
    <dsp:sp modelId="{68391261-1860-426C-BFC6-876340CFDC5C}">
      <dsp:nvSpPr>
        <dsp:cNvPr id="0" name=""/>
        <dsp:cNvSpPr/>
      </dsp:nvSpPr>
      <dsp:spPr>
        <a:xfrm>
          <a:off x="6319037" y="103"/>
          <a:ext cx="2335404" cy="1609093"/>
        </a:xfrm>
        <a:prstGeom prst="roundRect">
          <a:avLst/>
        </a:prstGeom>
        <a:blipFill dpi="0"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1025" t="13143" r="1025" b="13143"/>
          </a:stretch>
        </a:blip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D7D3AF-A80C-4313-B0E3-F88BFDBB0369}">
      <dsp:nvSpPr>
        <dsp:cNvPr id="0" name=""/>
        <dsp:cNvSpPr/>
      </dsp:nvSpPr>
      <dsp:spPr>
        <a:xfrm>
          <a:off x="6319037" y="1609197"/>
          <a:ext cx="2335404" cy="866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0" i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Divadelní, literární, audiovizuální agentura</a:t>
          </a:r>
          <a:endParaRPr lang="cs-CZ" sz="13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6319037" y="1609197"/>
        <a:ext cx="2335404" cy="866435"/>
      </dsp:txXfrm>
    </dsp:sp>
    <dsp:sp modelId="{18B6E2A1-CD3A-4962-AB32-B818BAA81093}">
      <dsp:nvSpPr>
        <dsp:cNvPr id="0" name=""/>
        <dsp:cNvSpPr/>
      </dsp:nvSpPr>
      <dsp:spPr>
        <a:xfrm>
          <a:off x="1180950" y="2709173"/>
          <a:ext cx="2335404" cy="1609093"/>
        </a:xfrm>
        <a:prstGeom prst="roundRect">
          <a:avLst/>
        </a:prstGeom>
        <a:blipFill dpi="0" rotWithShape="1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2839" t="14459" r="2839" b="14459"/>
          </a:stretch>
        </a:blip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64EF98-3257-49DA-8AFB-1ED6021D22FC}">
      <dsp:nvSpPr>
        <dsp:cNvPr id="0" name=""/>
        <dsp:cNvSpPr/>
      </dsp:nvSpPr>
      <dsp:spPr>
        <a:xfrm>
          <a:off x="1180950" y="4318267"/>
          <a:ext cx="2335404" cy="866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0" i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Ochranná organizace autorská – Sdružení autorů děl výtvarného umění, architektury a obrazové složky audiovizuálních děl</a:t>
          </a:r>
          <a:endParaRPr lang="cs-CZ" sz="13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1180950" y="4318267"/>
        <a:ext cx="2335404" cy="866435"/>
      </dsp:txXfrm>
    </dsp:sp>
    <dsp:sp modelId="{0E692837-2D06-4E43-8092-D572E53E5261}">
      <dsp:nvSpPr>
        <dsp:cNvPr id="0" name=""/>
        <dsp:cNvSpPr/>
      </dsp:nvSpPr>
      <dsp:spPr>
        <a:xfrm>
          <a:off x="3749994" y="2709173"/>
          <a:ext cx="2335404" cy="1609093"/>
        </a:xfrm>
        <a:prstGeom prst="roundRect">
          <a:avLst/>
        </a:prstGeom>
        <a:blipFill dpi="0"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4653" t="36837" r="4653" b="36837"/>
          </a:stretch>
        </a:blip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4BE518-D214-4162-B878-A32B23139FC3}">
      <dsp:nvSpPr>
        <dsp:cNvPr id="0" name=""/>
        <dsp:cNvSpPr/>
      </dsp:nvSpPr>
      <dsp:spPr>
        <a:xfrm>
          <a:off x="3749994" y="4318267"/>
          <a:ext cx="2335404" cy="866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0" i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Ochranná asociace zvukařů – autorů</a:t>
          </a:r>
          <a:endParaRPr lang="cs-CZ" sz="13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3749994" y="4318267"/>
        <a:ext cx="2335404" cy="866435"/>
      </dsp:txXfrm>
    </dsp:sp>
    <dsp:sp modelId="{FB123142-699C-4D9C-B0A7-29155C49067A}">
      <dsp:nvSpPr>
        <dsp:cNvPr id="0" name=""/>
        <dsp:cNvSpPr/>
      </dsp:nvSpPr>
      <dsp:spPr>
        <a:xfrm>
          <a:off x="6319037" y="2709173"/>
          <a:ext cx="2335404" cy="1609093"/>
        </a:xfrm>
        <a:prstGeom prst="roundRect">
          <a:avLst/>
        </a:prstGeom>
        <a:blipFill dpi="0" rotWithShape="1">
          <a:blip xmlns:r="http://schemas.openxmlformats.org/officeDocument/2006/relationships"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26420" t="3929" r="26420" b="3929"/>
          </a:stretch>
        </a:blip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8D610E-1C9C-4E4F-9524-C7D3C5FE3570}">
      <dsp:nvSpPr>
        <dsp:cNvPr id="0" name=""/>
        <dsp:cNvSpPr/>
      </dsp:nvSpPr>
      <dsp:spPr>
        <a:xfrm>
          <a:off x="6319037" y="4318267"/>
          <a:ext cx="2335404" cy="866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0" i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Ochranný svaz autorský</a:t>
          </a:r>
          <a:endParaRPr lang="cs-CZ" sz="13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6319037" y="4318267"/>
        <a:ext cx="2335404" cy="8664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1CD02-6AD7-415A-A15B-44251155371C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95569-3AB3-4195-ABB6-3B6837611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37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9A2678-9861-7FE3-70A8-FDD265B51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256F07A-01AC-3FD6-AECB-3E9F270FE2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5912C7-5994-0C1F-0F8B-25C2FB29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E5DA-2A7E-4B3E-A0E4-39C4B3D9545F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941ECB-4D04-AB4A-A81D-AD052E974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15E855-6103-0958-BB07-06B23426A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7D3A-D40F-4CDB-AC57-4A36F6DBD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65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8B5EFF-4676-18A6-1E2A-3B896A5CB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B72CA1E-ADEF-6902-C2E4-455FD5D44F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834329-4A8D-7D43-BB0C-45288F095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E5DA-2A7E-4B3E-A0E4-39C4B3D9545F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1F3440-1134-CC4F-90C9-F3D422B99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506848-7822-13A2-242A-8D23A9AA5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7D3A-D40F-4CDB-AC57-4A36F6DBD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970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6FC3055-1FFF-6B6E-20DD-FD7F998CD4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C5F0E1A-F8C4-D202-18BD-879FD44BB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22FBBE-B950-4E7C-35E0-843340C8E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E5DA-2A7E-4B3E-A0E4-39C4B3D9545F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89A9B8-078B-5006-5884-9E98B0C01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6782EE-CA19-1615-3FFC-ECD6BD594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7D3A-D40F-4CDB-AC57-4A36F6DBD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99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A95271-EE12-B980-7B16-665AED7F1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E88D3B-2A3D-A5ED-DF77-012507037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7E3EDE-4E90-2518-9B73-6EEC660EC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E5DA-2A7E-4B3E-A0E4-39C4B3D9545F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D9C7FE-D7DE-C31C-40E5-DD1A53BE0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793311-43DD-F7B9-C894-FFCB75701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7D3A-D40F-4CDB-AC57-4A36F6DBD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363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240621-C587-7171-BBFD-3137DB5B8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ED9F8AA-DD16-A28A-3C36-F9CD3A819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D06EBE-CD94-F803-9F04-1F27E9D96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E5DA-2A7E-4B3E-A0E4-39C4B3D9545F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2BC2AE-F0CB-B0E9-6632-55FF7052D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A081C8-FD29-F851-6BA5-66DC848DD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7D3A-D40F-4CDB-AC57-4A36F6DBD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241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117FBF-63A1-F7E4-249C-9B892440C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5DFA1-B354-A890-603B-750E0C74D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B2FE2DC-AE3B-D139-F132-A9A0EA9474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325125C-58EC-107D-245D-D134B7035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E5DA-2A7E-4B3E-A0E4-39C4B3D9545F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53FCAF-0CF4-582D-D83E-047F72B34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C40195-5711-EB10-2050-0C45CF849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7D3A-D40F-4CDB-AC57-4A36F6DBD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83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B850DE-C151-5F12-9514-C6F4E27CD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D85E0FD-D5E8-2C4D-AB79-B88B46019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3CF7FE5-0DB7-6AF5-76A0-53BCD0A99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E0C6107-27EF-A96B-026C-6A9BA0F2C2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2F6140A-CD03-0B6D-F684-6684A0C328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4120D8B-AB01-0636-03A7-23337AD6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E5DA-2A7E-4B3E-A0E4-39C4B3D9545F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376EB6D-99F9-5F35-CA58-2A05EB00D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8457FEA-F4BD-0476-AFB9-304902B7A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7D3A-D40F-4CDB-AC57-4A36F6DBD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623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2B5A75-70E8-A2D8-4518-60DC13828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AB1FDCB-F276-90F0-7E95-6CC4A6100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E5DA-2A7E-4B3E-A0E4-39C4B3D9545F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77338B6-D6F0-17AF-3A52-A7073E8FE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FD67007-757F-1B2A-2C54-01D2E49E1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7D3A-D40F-4CDB-AC57-4A36F6DBD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90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849076B-4808-4CC9-4FC9-CE657C16A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E5DA-2A7E-4B3E-A0E4-39C4B3D9545F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C95FBB8-1955-BA31-5918-1A6D557BA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DFD6A21-F95C-6C81-3A42-0BECBA849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7D3A-D40F-4CDB-AC57-4A36F6DBD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836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FCA22-C9D0-72AE-F39D-E27E36462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E37831-50FD-DDA4-CEBA-13905996F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8B90531-2009-337D-5225-363890258F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603F788-B2B5-4130-7474-802B68BA2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E5DA-2A7E-4B3E-A0E4-39C4B3D9545F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8E0A4D-1C9C-C953-D540-332E5DB1F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A762F1-F8FA-DEFE-536D-6FAD56941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7D3A-D40F-4CDB-AC57-4A36F6DBD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490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A94D58-008A-5E0B-5376-ED660F399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1D4D873-1AD7-F3EE-BC56-6DDC0F5411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82499CC-C4A5-B407-65D1-F96A17363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F6BE2D-05BB-A2CA-C6C5-7F788A1E7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E5DA-2A7E-4B3E-A0E4-39C4B3D9545F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C22C67D-991A-E086-2602-3431CF1E8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872212-0274-5044-CC83-A71360500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7D3A-D40F-4CDB-AC57-4A36F6DBD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56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429E50E-A02D-5522-55FE-DD84C407F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48F2B8D-30A5-80B4-3621-702B293A8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9B5408-A4E2-4343-C04D-1E38B615D0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DE5DA-2A7E-4B3E-A0E4-39C4B3D9545F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8C8562-9DE3-7CC0-EDFD-D8A7E68E4A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75E4A4-F2C8-A7EB-DBAB-B7ABAD9435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17D3A-D40F-4CDB-AC57-4A36F6DBD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09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85B26-31A5-3CC9-964F-D89FDB087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1545" y="2483140"/>
            <a:ext cx="9144000" cy="1035211"/>
          </a:xfrm>
        </p:spPr>
        <p:txBody>
          <a:bodyPr anchor="ctr"/>
          <a:lstStyle/>
          <a:p>
            <a:pPr algn="l"/>
            <a:r>
              <a:rPr lang="cs-CZ" dirty="0"/>
              <a:t>INTERGRAM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E35E7797-2B2B-FD3B-A87A-51DBC8A9A9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0614"/>
            <a:ext cx="6608349" cy="33677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8AF357A9-22CF-31D0-F70E-6244317916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635549" y="3135789"/>
            <a:ext cx="6608349" cy="336772"/>
          </a:xfrm>
          <a:prstGeom prst="rect">
            <a:avLst/>
          </a:prstGeom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76DDACCA-608C-78D0-5D84-C13CD1B6B39C}"/>
              </a:ext>
            </a:extLst>
          </p:cNvPr>
          <p:cNvSpPr txBox="1">
            <a:spLocks/>
          </p:cNvSpPr>
          <p:nvPr/>
        </p:nvSpPr>
        <p:spPr>
          <a:xfrm>
            <a:off x="651545" y="4295825"/>
            <a:ext cx="9144000" cy="1035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/>
              <a:t>Tereza Landová, manažer Odd. obchodu a licencování</a:t>
            </a:r>
          </a:p>
          <a:p>
            <a:pPr algn="l"/>
            <a:r>
              <a:rPr lang="cs-CZ" sz="2400" dirty="0"/>
              <a:t>12. 1. 2023</a:t>
            </a:r>
          </a:p>
        </p:txBody>
      </p:sp>
    </p:spTree>
    <p:extLst>
      <p:ext uri="{BB962C8B-B14F-4D97-AF65-F5344CB8AC3E}">
        <p14:creationId xmlns:p14="http://schemas.microsoft.com/office/powerpoint/2010/main" val="4230545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8255AC22-9248-57E5-AB6D-2CECE9C8A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KOLEKTIVNÍ SPRÁVCI</a:t>
            </a:r>
            <a:endParaRPr lang="cs-CZ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8C392BB-D4A2-737E-A294-36E22CA0FB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0929817"/>
              </p:ext>
            </p:extLst>
          </p:nvPr>
        </p:nvGraphicFramePr>
        <p:xfrm>
          <a:off x="838200" y="1501630"/>
          <a:ext cx="9835393" cy="5184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5540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A60A7E-6657-1871-87C5-BFA3B84E3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JAKÝ JE ROZDÍL MEZI OSA a INTERGRAM?</a:t>
            </a:r>
            <a:br>
              <a:rPr lang="cs-CZ" sz="1800" dirty="0">
                <a:effectLst/>
                <a:ea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B0864F82-8B03-73F4-7A1C-F5F0F143C3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>
            <a:normAutofit fontScale="85000" lnSpcReduction="20000"/>
          </a:bodyPr>
          <a:lstStyle/>
          <a:p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OSA – Ochranný svaz autorský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5D6712DD-16C2-B794-0976-D07D22D6A7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983035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</a:rPr>
              <a:t>Spravuje práva k hudebním dílům s textem i bez textu – díla</a:t>
            </a:r>
          </a:p>
          <a:p>
            <a:r>
              <a:rPr lang="cs-CZ" sz="2000" dirty="0">
                <a:latin typeface="+mj-lt"/>
              </a:rPr>
              <a:t>Zastupuje autory hudby a textu k hudbě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EE1FDC6D-E370-17FB-0595-2C08774952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ctr">
            <a:normAutofit fontScale="85000" lnSpcReduction="20000"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INTERGRAM – správce práv výkonných umělců a výrobců zvukových a zvukově obrazových záznamů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F44275DB-BE2B-89DD-932D-DCE9EB67C6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069048" cy="1983035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</a:rPr>
              <a:t>Spravuje práva k uměleckým výkonům, k audiálním a k audio-vizuálním záznamům</a:t>
            </a:r>
          </a:p>
          <a:p>
            <a:r>
              <a:rPr lang="cs-CZ" sz="2000" dirty="0">
                <a:latin typeface="+mj-lt"/>
              </a:rPr>
              <a:t>Zastupuje výkonné umělce (interprety) a výrobce (hudební vydavatele a filmové producenty)</a:t>
            </a:r>
          </a:p>
          <a:p>
            <a:endParaRPr lang="cs-CZ" sz="2000" dirty="0">
              <a:latin typeface="+mj-lt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8E0C90E7-9E13-E225-8933-7DC3841A6757}"/>
              </a:ext>
            </a:extLst>
          </p:cNvPr>
          <p:cNvSpPr txBox="1">
            <a:spLocks/>
          </p:cNvSpPr>
          <p:nvPr/>
        </p:nvSpPr>
        <p:spPr>
          <a:xfrm>
            <a:off x="914400" y="4488111"/>
            <a:ext cx="10515600" cy="1809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cs-CZ" sz="1800" b="1" dirty="0">
                <a:effectLst/>
                <a:ea typeface="Cambria" panose="02040503050406030204" pitchFamily="18" charset="0"/>
              </a:rPr>
              <a:t>PŘÍKLAD: skladba </a:t>
            </a:r>
            <a:r>
              <a:rPr lang="cs-CZ" sz="1800" i="1" dirty="0" err="1">
                <a:effectLst/>
                <a:ea typeface="Cambria" panose="02040503050406030204" pitchFamily="18" charset="0"/>
              </a:rPr>
              <a:t>Oh</a:t>
            </a:r>
            <a:r>
              <a:rPr lang="cs-CZ" sz="1800" i="1" dirty="0">
                <a:effectLst/>
                <a:ea typeface="Cambria" panose="02040503050406030204" pitchFamily="18" charset="0"/>
              </a:rPr>
              <a:t>, Ruby, nechtěj mi lásku brát </a:t>
            </a:r>
            <a:r>
              <a:rPr lang="cs-CZ" sz="1800" dirty="0">
                <a:effectLst/>
                <a:ea typeface="Cambria" panose="02040503050406030204" pitchFamily="18" charset="0"/>
              </a:rPr>
              <a:t>z roku 1982</a:t>
            </a:r>
          </a:p>
          <a:p>
            <a:pPr algn="just">
              <a:lnSpc>
                <a:spcPct val="150000"/>
              </a:lnSpc>
            </a:pPr>
            <a:r>
              <a:rPr lang="cs-CZ" sz="1800" dirty="0">
                <a:effectLst/>
                <a:ea typeface="Cambria" panose="02040503050406030204" pitchFamily="18" charset="0"/>
              </a:rPr>
              <a:t>Melvin </a:t>
            </a:r>
            <a:r>
              <a:rPr lang="cs-CZ" sz="1800" dirty="0" err="1">
                <a:effectLst/>
                <a:ea typeface="Cambria" panose="02040503050406030204" pitchFamily="18" charset="0"/>
              </a:rPr>
              <a:t>Tillis</a:t>
            </a:r>
            <a:r>
              <a:rPr lang="cs-CZ" sz="1800" dirty="0">
                <a:effectLst/>
                <a:ea typeface="Cambria" panose="02040503050406030204" pitchFamily="18" charset="0"/>
              </a:rPr>
              <a:t> je </a:t>
            </a:r>
            <a:r>
              <a:rPr lang="cs-CZ" sz="1800" i="1" dirty="0">
                <a:solidFill>
                  <a:schemeClr val="accent2">
                    <a:lumMod val="75000"/>
                  </a:schemeClr>
                </a:solidFill>
                <a:effectLst/>
                <a:ea typeface="Cambria" panose="02040503050406030204" pitchFamily="18" charset="0"/>
              </a:rPr>
              <a:t>autor</a:t>
            </a:r>
            <a:r>
              <a:rPr lang="cs-CZ" sz="1800" dirty="0">
                <a:effectLst/>
                <a:ea typeface="Cambria" panose="02040503050406030204" pitchFamily="18" charset="0"/>
              </a:rPr>
              <a:t> hudby a původního textu – ZASTUPOVÁN OSA</a:t>
            </a:r>
          </a:p>
          <a:p>
            <a:pPr lvl="0" algn="just">
              <a:lnSpc>
                <a:spcPct val="150000"/>
              </a:lnSpc>
            </a:pPr>
            <a:r>
              <a:rPr lang="cs-CZ" sz="1800" dirty="0">
                <a:effectLst/>
                <a:ea typeface="Cambria" panose="02040503050406030204" pitchFamily="18" charset="0"/>
              </a:rPr>
              <a:t>Pavel Bobek je </a:t>
            </a:r>
            <a:r>
              <a:rPr lang="cs-CZ" sz="1800" i="1" dirty="0">
                <a:solidFill>
                  <a:schemeClr val="accent1">
                    <a:lumMod val="75000"/>
                  </a:schemeClr>
                </a:solidFill>
                <a:effectLst/>
                <a:ea typeface="Cambria" panose="02040503050406030204" pitchFamily="18" charset="0"/>
              </a:rPr>
              <a:t>výkonný umělec </a:t>
            </a:r>
            <a:r>
              <a:rPr lang="cs-CZ" sz="1800" i="1" dirty="0">
                <a:effectLst/>
                <a:ea typeface="Cambria" panose="02040503050406030204" pitchFamily="18" charset="0"/>
              </a:rPr>
              <a:t>– </a:t>
            </a:r>
            <a:r>
              <a:rPr lang="cs-CZ" sz="1800" dirty="0">
                <a:effectLst/>
                <a:ea typeface="Cambria" panose="02040503050406030204" pitchFamily="18" charset="0"/>
              </a:rPr>
              <a:t>ZASTUPOVÁN INTERGRAM</a:t>
            </a:r>
          </a:p>
          <a:p>
            <a:pPr algn="just">
              <a:lnSpc>
                <a:spcPct val="150000"/>
              </a:lnSpc>
            </a:pPr>
            <a:r>
              <a:rPr lang="cs-CZ" sz="1800" dirty="0">
                <a:effectLst/>
                <a:ea typeface="Cambria" panose="02040503050406030204" pitchFamily="18" charset="0"/>
              </a:rPr>
              <a:t>Supraphon je </a:t>
            </a:r>
            <a:r>
              <a:rPr lang="cs-CZ" sz="1800" i="1" dirty="0">
                <a:solidFill>
                  <a:schemeClr val="accent1">
                    <a:lumMod val="75000"/>
                  </a:schemeClr>
                </a:solidFill>
                <a:effectLst/>
                <a:ea typeface="Cambria" panose="02040503050406030204" pitchFamily="18" charset="0"/>
              </a:rPr>
              <a:t>vydavatel</a:t>
            </a:r>
            <a:r>
              <a:rPr lang="cs-CZ" sz="1800" i="1" dirty="0">
                <a:solidFill>
                  <a:schemeClr val="accent1">
                    <a:lumMod val="75000"/>
                  </a:schemeClr>
                </a:solidFill>
                <a:ea typeface="Cambria" panose="02040503050406030204" pitchFamily="18" charset="0"/>
              </a:rPr>
              <a:t> -</a:t>
            </a:r>
            <a:r>
              <a:rPr lang="cs-CZ" sz="1800" i="1" dirty="0">
                <a:solidFill>
                  <a:schemeClr val="accent1">
                    <a:lumMod val="75000"/>
                  </a:schemeClr>
                </a:solidFill>
                <a:effectLst/>
                <a:ea typeface="Cambria" panose="02040503050406030204" pitchFamily="18" charset="0"/>
              </a:rPr>
              <a:t> nositeli práv výrobce zvuku</a:t>
            </a:r>
            <a:r>
              <a:rPr lang="cs-CZ" sz="1800" dirty="0">
                <a:solidFill>
                  <a:schemeClr val="accent1">
                    <a:lumMod val="75000"/>
                  </a:schemeClr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cs-CZ" sz="1800" i="1" dirty="0">
                <a:effectLst/>
                <a:ea typeface="Cambria" panose="02040503050406030204" pitchFamily="18" charset="0"/>
              </a:rPr>
              <a:t>– </a:t>
            </a:r>
            <a:r>
              <a:rPr lang="cs-CZ" sz="1800" dirty="0">
                <a:effectLst/>
                <a:ea typeface="Cambria" panose="02040503050406030204" pitchFamily="18" charset="0"/>
              </a:rPr>
              <a:t>ZASTUPOVÁN INTERGRAM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DE9B411-6B3B-8EEA-2C6B-BBAB2AE231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1146"/>
            <a:ext cx="6608349" cy="33677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82B3EE8F-DD28-63BB-0378-5B1776836B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635549" y="3135789"/>
            <a:ext cx="6608349" cy="336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478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8255AC22-9248-57E5-AB6D-2CECE9C8A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POVINNOSTI UŽIVATELE</a:t>
            </a:r>
            <a:endParaRPr lang="cs-CZ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E7DB9E78-C0B4-EBF3-BFB9-0B83C42CE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+mj-lt"/>
                <a:ea typeface="Cambria" panose="02040503050406030204" pitchFamily="18" charset="0"/>
              </a:rPr>
              <a:t>Rozhodne-li se uživatel využívat chráněné předměty ochrany, je povinen oznámit svůj záměr kolektivnímu správci a uzavřít s ním licenční smlouvu.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latin typeface="+mj-lt"/>
                <a:ea typeface="Cambria" panose="02040503050406030204" pitchFamily="18" charset="0"/>
              </a:rPr>
              <a:t>Odměna se řídí platnými sazebníky kolektivní správy, které jsou každoročně schvalovány MK ČR a jsou dostupné z webu MK ČR i z jednotlivých webů kolektivních správců.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+mj-lt"/>
                <a:ea typeface="Cambria" panose="02040503050406030204" pitchFamily="18" charset="0"/>
              </a:rPr>
              <a:t>V případě už</a:t>
            </a:r>
            <a:r>
              <a:rPr lang="cs-CZ" sz="1800" dirty="0">
                <a:latin typeface="+mj-lt"/>
                <a:ea typeface="Cambria" panose="02040503050406030204" pitchFamily="18" charset="0"/>
              </a:rPr>
              <a:t>ití formou veřejné produkce se odměna řídí počtem užívaných technických zařízení ve veřejných prostorech.</a:t>
            </a:r>
          </a:p>
          <a:p>
            <a:pPr marL="34290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+mj-lt"/>
                <a:ea typeface="Cambria" panose="02040503050406030204" pitchFamily="18" charset="0"/>
              </a:rPr>
              <a:t>V případě už</a:t>
            </a:r>
            <a:r>
              <a:rPr lang="cs-CZ" sz="1800" dirty="0">
                <a:latin typeface="+mj-lt"/>
                <a:ea typeface="Cambria" panose="02040503050406030204" pitchFamily="18" charset="0"/>
              </a:rPr>
              <a:t>ití formou živé veřejné produkce je uživatel povinen informovat OSA nejpozději 15 dní před konáním akce, odměna se řídí platným sazebníkem – živé produkce INTERGRAM NESPRAVUJE</a:t>
            </a:r>
          </a:p>
          <a:p>
            <a:pPr marL="34290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latin typeface="+mj-lt"/>
                <a:ea typeface="Cambria" panose="02040503050406030204" pitchFamily="18" charset="0"/>
              </a:rPr>
              <a:t>Kolektivní správce může se sdružením uzavřít tzv. KOLEKTIVNÍ LICENČNÍ SMLOUVU, díky které dochází k úsporám na administrativě a udělením administrativních slev. </a:t>
            </a:r>
            <a:endParaRPr lang="cs-CZ" sz="1800" dirty="0">
              <a:effectLst/>
              <a:latin typeface="+mj-lt"/>
              <a:ea typeface="Cambria" panose="020405030504060302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cs-CZ" sz="1800" dirty="0">
              <a:effectLst/>
              <a:latin typeface="+mj-lt"/>
              <a:ea typeface="Cambria" panose="020405030504060302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cs-CZ" sz="1800" dirty="0">
              <a:effectLst/>
              <a:latin typeface="+mj-lt"/>
              <a:ea typeface="Cambria" panose="02040503050406030204" pitchFamily="18" charset="0"/>
            </a:endParaRPr>
          </a:p>
          <a:p>
            <a:endParaRPr lang="cs-CZ" dirty="0">
              <a:latin typeface="+mj-lt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5EAC10E-54AF-0628-1BF0-E2A459D517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1146"/>
            <a:ext cx="6608349" cy="336772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6C91412E-3172-61F7-2C44-D869F2A019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635549" y="3135789"/>
            <a:ext cx="6608349" cy="336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315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8255AC22-9248-57E5-AB6D-2CECE9C8A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KOLEKTIVNÍ SMLOUVA</a:t>
            </a:r>
            <a:endParaRPr lang="cs-CZ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E7DB9E78-C0B4-EBF3-BFB9-0B83C42CE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Cambria" panose="02040503050406030204" pitchFamily="18" charset="0"/>
              </a:rPr>
              <a:t>Pověření KS OAZA a OOA-S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Cambria" panose="02040503050406030204" pitchFamily="18" charset="0"/>
              </a:rPr>
              <a:t> </a:t>
            </a: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Cambria" panose="02040503050406030204" pitchFamily="18" charset="0"/>
              </a:rPr>
              <a:t>		administrativní úleva pro uživatele</a:t>
            </a:r>
          </a:p>
          <a:p>
            <a:pPr algn="just">
              <a:lnSpc>
                <a:spcPct val="150000"/>
              </a:lnSpc>
            </a:pP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Uživateli 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se rozumí uživatelé předmětů ochrany, kteří jsou členy Sdružení a jsou </a:t>
            </a: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poskytovateli sociálních služeb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Vypořádání užití dle § 23 a § 20 autorského zákona</a:t>
            </a: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 ve veřejných prostorech sociálních zařízení provozovaných Uživateli</a:t>
            </a:r>
          </a:p>
          <a:p>
            <a:pPr algn="just">
              <a:lnSpc>
                <a:spcPct val="150000"/>
              </a:lnSpc>
            </a:pP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Cambria" panose="02040503050406030204" pitchFamily="18" charset="0"/>
              </a:rPr>
              <a:t>Odměna 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Cambria" panose="02040503050406030204" pitchFamily="18" charset="0"/>
              </a:rPr>
              <a:t>dle platného sazebníku se slevou </a:t>
            </a: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Cambria" panose="02040503050406030204" pitchFamily="18" charset="0"/>
              </a:rPr>
              <a:t> 90 %</a:t>
            </a:r>
          </a:p>
          <a:p>
            <a:pPr algn="just">
              <a:lnSpc>
                <a:spcPct val="150000"/>
              </a:lnSpc>
            </a:pP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Cambria" panose="02040503050406030204" pitchFamily="18" charset="0"/>
              </a:rPr>
              <a:t>Hlášení do 15.1. – formulář sjednocen s OSA</a:t>
            </a:r>
            <a:endParaRPr lang="cs-CZ" sz="1800" b="1" dirty="0">
              <a:solidFill>
                <a:schemeClr val="tx1">
                  <a:lumMod val="75000"/>
                  <a:lumOff val="25000"/>
                </a:schemeClr>
              </a:solidFill>
              <a:highlight>
                <a:srgbClr val="FFFF00"/>
              </a:highlight>
              <a:latin typeface="+mj-lt"/>
              <a:ea typeface="Cambria" panose="020405030504060302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C3D37CB-1C6C-05FF-ECD3-74D30AA04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1146"/>
            <a:ext cx="6608349" cy="336772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573D80A6-94E6-3151-853D-051ED2540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635549" y="3135789"/>
            <a:ext cx="6608349" cy="336772"/>
          </a:xfrm>
          <a:prstGeom prst="rect">
            <a:avLst/>
          </a:prstGeom>
        </p:spPr>
      </p:pic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5F7F1344-BF87-DBEB-5170-1FDEBF547406}"/>
              </a:ext>
            </a:extLst>
          </p:cNvPr>
          <p:cNvCxnSpPr/>
          <p:nvPr/>
        </p:nvCxnSpPr>
        <p:spPr>
          <a:xfrm>
            <a:off x="3548543" y="2130804"/>
            <a:ext cx="8808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5036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8255AC22-9248-57E5-AB6D-2CECE9C8A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ČASTO KLADENÉ DOTAZY</a:t>
            </a:r>
            <a:endParaRPr lang="cs-CZ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E7DB9E78-C0B4-EBF3-BFB9-0B83C42CE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800" b="1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Cambria" panose="02040503050406030204" pitchFamily="18" charset="0"/>
              </a:rPr>
              <a:t>V domově mají ve společných prostorách DVD na přehrávání filmů. Eviduje se toto zařízení jako reproduktor, nebo ho není potřeba evidovat?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i="1" dirty="0">
                <a:latin typeface="+mj-lt"/>
                <a:ea typeface="Calibri" panose="020F0502020204030204" pitchFamily="34" charset="0"/>
              </a:rPr>
              <a:t>Pokud </a:t>
            </a:r>
            <a:r>
              <a:rPr lang="cs-CZ" sz="1800" i="1" dirty="0">
                <a:effectLst/>
                <a:latin typeface="+mj-lt"/>
                <a:ea typeface="Calibri" panose="020F0502020204030204" pitchFamily="34" charset="0"/>
              </a:rPr>
              <a:t>zařízení slouží 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jen ubytovaným, </a:t>
            </a:r>
            <a:r>
              <a:rPr lang="cs-CZ" sz="1800" i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nejedná se o veřejnou produkci – chybí veřejnost</a:t>
            </a:r>
            <a:r>
              <a:rPr lang="cs-CZ" sz="1800" i="1" dirty="0">
                <a:effectLst/>
                <a:latin typeface="+mj-lt"/>
                <a:ea typeface="Calibri" panose="020F0502020204030204" pitchFamily="34" charset="0"/>
              </a:rPr>
              <a:t>. Předmětem smlouvy jsou jen 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společenské místnosti, kde se setkávají senioři s návštěvami apod</a:t>
            </a:r>
            <a:r>
              <a:rPr lang="cs-CZ" sz="1800" i="1" dirty="0">
                <a:effectLst/>
                <a:latin typeface="+mj-lt"/>
                <a:ea typeface="Calibri" panose="020F0502020204030204" pitchFamily="34" charset="0"/>
              </a:rPr>
              <a:t>. </a:t>
            </a:r>
            <a:endParaRPr lang="cs-CZ" sz="1800" dirty="0">
              <a:effectLst/>
              <a:latin typeface="+mj-lt"/>
              <a:ea typeface="Cambria" panose="020405030504060302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8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Považuje se za veřejnou produkci i televizní a rozhlasový přijímač v DOZP na společné domácnosti 10 klientů se ZTP?  </a:t>
            </a:r>
          </a:p>
          <a:p>
            <a:pPr marL="34290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+mj-lt"/>
                <a:ea typeface="Calibri" panose="020F0502020204030204" pitchFamily="34" charset="0"/>
              </a:rPr>
              <a:t>Pokud se jedná o společnou domácnost, není nutné přístroje hlásit, licence v tomto případě není nutná.</a:t>
            </a:r>
            <a:endParaRPr lang="cs-CZ" sz="1800" dirty="0">
              <a:latin typeface="+mj-lt"/>
              <a:ea typeface="Cambria" panose="020405030504060302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8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Jak je to s autorádiem ve služebním automobilu? </a:t>
            </a:r>
          </a:p>
          <a:p>
            <a:pPr marL="34290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+mj-lt"/>
                <a:ea typeface="Calibri" panose="020F0502020204030204" pitchFamily="34" charset="0"/>
              </a:rPr>
              <a:t>Výklad práva se liší, OSA ani INTERGRAM aktuálně za autorádia ve služebních vozech nevybírají</a:t>
            </a:r>
            <a:endParaRPr lang="cs-CZ" sz="1800" dirty="0">
              <a:latin typeface="+mj-lt"/>
              <a:ea typeface="Cambria" panose="020405030504060302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8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Kdy se hradí odměna? </a:t>
            </a:r>
          </a:p>
          <a:p>
            <a:pPr marL="34290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+mj-lt"/>
                <a:ea typeface="Calibri" panose="020F0502020204030204" pitchFamily="34" charset="0"/>
              </a:rPr>
              <a:t>Autorská odměna se hradí za užití ve veřejných prostorách: např. spol. místnosti, jídelny, sesterny.. </a:t>
            </a:r>
            <a:endParaRPr lang="cs-CZ" sz="1800" dirty="0">
              <a:latin typeface="+mj-lt"/>
              <a:ea typeface="Cambria" panose="020405030504060302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6753906F-B8A9-308E-73A3-4A5CD3117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1146"/>
            <a:ext cx="6608349" cy="336772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D134388E-B4EB-63DF-B96B-A138ADDCEF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635549" y="3135789"/>
            <a:ext cx="6608349" cy="336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687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8255AC22-9248-57E5-AB6D-2CECE9C8A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LEX ŽELEZÁŘSTVÍ</a:t>
            </a:r>
            <a:endParaRPr lang="cs-CZ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E7DB9E78-C0B4-EBF3-BFB9-0B83C42CE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800" b="1" dirty="0">
                <a:latin typeface="+mj-lt"/>
                <a:ea typeface="Cambria" panose="02040503050406030204" pitchFamily="18" charset="0"/>
              </a:rPr>
              <a:t>Povinnosti platit autorské odměny bude zproštěna nahodilá produkce pro úzký okruh osob, která je zároveň nezávislá na přání příjemců a nevýdělečné povahy, přičemž musí být splněna všechna kritéria najednou.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800" b="1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Cambria" panose="02040503050406030204" pitchFamily="18" charset="0"/>
              </a:rPr>
              <a:t>Kdy tedy máte povinnost platit autorské odměny?</a:t>
            </a:r>
          </a:p>
          <a:p>
            <a:pPr algn="just">
              <a:lnSpc>
                <a:spcPct val="150000"/>
              </a:lnSpc>
            </a:pPr>
            <a:r>
              <a:rPr lang="cs-CZ" sz="1800" b="1" dirty="0">
                <a:effectLst/>
                <a:latin typeface="+mj-lt"/>
                <a:ea typeface="Cambria" panose="02040503050406030204" pitchFamily="18" charset="0"/>
              </a:rPr>
              <a:t>máte v provozovně, kde se pohybují zákazníci, umístěné rádio či televizi? → nadále platíte</a:t>
            </a:r>
          </a:p>
          <a:p>
            <a:pPr algn="just">
              <a:lnSpc>
                <a:spcPct val="150000"/>
              </a:lnSpc>
            </a:pPr>
            <a:r>
              <a:rPr lang="cs-CZ" sz="1800" b="1" dirty="0">
                <a:effectLst/>
                <a:latin typeface="+mj-lt"/>
                <a:ea typeface="Cambria" panose="02040503050406030204" pitchFamily="18" charset="0"/>
              </a:rPr>
              <a:t>pouštíte ve Vašem salonu u kosmetiky rádio? → nadále platíte</a:t>
            </a:r>
          </a:p>
          <a:p>
            <a:pPr algn="just">
              <a:lnSpc>
                <a:spcPct val="150000"/>
              </a:lnSpc>
            </a:pPr>
            <a:r>
              <a:rPr lang="cs-CZ" sz="1800" b="1" dirty="0">
                <a:effectLst/>
                <a:latin typeface="+mj-lt"/>
                <a:ea typeface="Cambria" panose="02040503050406030204" pitchFamily="18" charset="0"/>
              </a:rPr>
              <a:t>pouštíte hudbu v lobby svého hotelu? → nadále platíte</a:t>
            </a:r>
          </a:p>
          <a:p>
            <a:pPr algn="just">
              <a:lnSpc>
                <a:spcPct val="150000"/>
              </a:lnSpc>
            </a:pPr>
            <a:r>
              <a:rPr lang="cs-CZ" sz="1800" b="1" dirty="0">
                <a:effectLst/>
                <a:latin typeface="+mj-lt"/>
                <a:ea typeface="Cambria" panose="02040503050406030204" pitchFamily="18" charset="0"/>
              </a:rPr>
              <a:t>pouštíte si ve skladu/v odpočinkové místnosti/v kuchyňce rádio nebo televizi? → neplatíte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800" dirty="0">
                <a:latin typeface="+mj-lt"/>
                <a:ea typeface="Cambria" panose="02040503050406030204" pitchFamily="18" charset="0"/>
              </a:rPr>
              <a:t>Jak uvádí ministr kultury Martin Baxa: „Týká se to jen velmi omezeného počtu provozoven, protože prakticky v každé provozovně je přístroj umístěný nikoli nahodile, ale tak, aby vedl ke zpříjemnění prostředí a zkvalitnění služby”. Ochrana autorských práv v podobě vybírání odměn z veřejných produkcí je obvyklá v každém právním státě, ke kterým patří i Česko.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6753906F-B8A9-308E-73A3-4A5CD3117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1146"/>
            <a:ext cx="6608349" cy="336772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D134388E-B4EB-63DF-B96B-A138ADDCEF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635549" y="3135789"/>
            <a:ext cx="6608349" cy="336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825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85B26-31A5-3CC9-964F-D89FDB087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1545" y="2483140"/>
            <a:ext cx="9144000" cy="1035211"/>
          </a:xfrm>
        </p:spPr>
        <p:txBody>
          <a:bodyPr anchor="ctr"/>
          <a:lstStyle/>
          <a:p>
            <a:pPr algn="l"/>
            <a:r>
              <a:rPr lang="cs-CZ" dirty="0"/>
              <a:t>INTERGRAM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E35E7797-2B2B-FD3B-A87A-51DBC8A9A9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0614"/>
            <a:ext cx="6608349" cy="33677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8AF357A9-22CF-31D0-F70E-6244317916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635549" y="3135789"/>
            <a:ext cx="6608349" cy="336772"/>
          </a:xfrm>
          <a:prstGeom prst="rect">
            <a:avLst/>
          </a:prstGeom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76DDACCA-608C-78D0-5D84-C13CD1B6B39C}"/>
              </a:ext>
            </a:extLst>
          </p:cNvPr>
          <p:cNvSpPr txBox="1">
            <a:spLocks/>
          </p:cNvSpPr>
          <p:nvPr/>
        </p:nvSpPr>
        <p:spPr>
          <a:xfrm>
            <a:off x="651545" y="4295825"/>
            <a:ext cx="9144000" cy="1035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4236157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677</Words>
  <Application>Microsoft Office PowerPoint</Application>
  <PresentationFormat>Širokoúhlá obrazovka</PresentationFormat>
  <Paragraphs>53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Motiv Office</vt:lpstr>
      <vt:lpstr>INTERGRAM</vt:lpstr>
      <vt:lpstr>KOLEKTIVNÍ SPRÁVCI</vt:lpstr>
      <vt:lpstr>JAKÝ JE ROZDÍL MEZI OSA a INTERGRAM? </vt:lpstr>
      <vt:lpstr>POVINNOSTI UŽIVATELE</vt:lpstr>
      <vt:lpstr>KOLEKTIVNÍ SMLOUVA</vt:lpstr>
      <vt:lpstr>ČASTO KLADENÉ DOTAZY</vt:lpstr>
      <vt:lpstr>LEX ŽELEZÁŘSTVÍ</vt:lpstr>
      <vt:lpstr>INTERGRAM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Často kladené dotazy</dc:title>
  <dc:creator>Landová, Tereza</dc:creator>
  <cp:lastModifiedBy>Landová, Tereza</cp:lastModifiedBy>
  <cp:revision>8</cp:revision>
  <dcterms:created xsi:type="dcterms:W3CDTF">2023-01-02T15:18:11Z</dcterms:created>
  <dcterms:modified xsi:type="dcterms:W3CDTF">2023-01-11T10:06:01Z</dcterms:modified>
</cp:coreProperties>
</file>